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BFE27DB-D84E-480D-A16D-15B4760E21A4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BFE27DB-D84E-480D-A16D-15B4760E21A4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 8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1</a:t>
            </a:r>
          </a:p>
        </p:txBody>
      </p:sp>
    </p:spTree>
    <p:extLst>
      <p:ext uri="{BB962C8B-B14F-4D97-AF65-F5344CB8AC3E}">
        <p14:creationId xmlns:p14="http://schemas.microsoft.com/office/powerpoint/2010/main" val="288487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Verbranding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 verbranding zijn twee stoffen nodig:</a:t>
            </a:r>
          </a:p>
          <a:p>
            <a:pPr lvl="1"/>
            <a:r>
              <a:rPr lang="nl-NL" dirty="0" smtClean="0"/>
              <a:t>Glucose</a:t>
            </a:r>
          </a:p>
          <a:p>
            <a:pPr lvl="1"/>
            <a:r>
              <a:rPr lang="nl-NL" dirty="0" smtClean="0"/>
              <a:t>Zuurstof 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957" y="3789040"/>
            <a:ext cx="3897945" cy="237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679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Huiswerk deze </a:t>
            </a:r>
            <a:r>
              <a:rPr lang="nl-NL" dirty="0" smtClean="0"/>
              <a:t>week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Paragraaf 1 en 2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726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gaan we doen vandaag?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Bespreken paragraaf 1</a:t>
            </a:r>
          </a:p>
          <a:p>
            <a:r>
              <a:rPr lang="nl-NL" dirty="0" smtClean="0"/>
              <a:t>Maken paragraaf 1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789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Bloedvatenstelsel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Transportsysteem in je lichaam</a:t>
            </a:r>
          </a:p>
          <a:p>
            <a:r>
              <a:rPr lang="nl-NL" dirty="0" smtClean="0"/>
              <a:t>Vervoer voedingsstoffen en afvalstoffen van en naar organen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7558"/>
            <a:ext cx="3690353" cy="286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14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Samenstelling bloed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Rode bloedcellen</a:t>
            </a:r>
          </a:p>
          <a:p>
            <a:r>
              <a:rPr lang="nl-NL" dirty="0" smtClean="0"/>
              <a:t>Witte bloedcellen</a:t>
            </a:r>
          </a:p>
          <a:p>
            <a:r>
              <a:rPr lang="nl-NL" dirty="0" smtClean="0"/>
              <a:t>Bloedplaatjes</a:t>
            </a:r>
          </a:p>
          <a:p>
            <a:r>
              <a:rPr lang="nl-NL" dirty="0" smtClean="0"/>
              <a:t>Bloedplasma 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4110980" cy="303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22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Rode bloedcellen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Bevatten hemoglobine</a:t>
            </a:r>
          </a:p>
          <a:p>
            <a:r>
              <a:rPr lang="nl-NL" dirty="0" smtClean="0"/>
              <a:t>Vervoeren zuurstof</a:t>
            </a:r>
          </a:p>
          <a:p>
            <a:r>
              <a:rPr lang="nl-NL" dirty="0" smtClean="0"/>
              <a:t>Zorgen voor rode kleur 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12747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39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Witte bloedcel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Bestrijden ziekteverwekkers</a:t>
            </a:r>
          </a:p>
          <a:p>
            <a:r>
              <a:rPr lang="nl-NL" dirty="0" smtClean="0"/>
              <a:t>Kunnen van vorm veranderen</a:t>
            </a:r>
          </a:p>
          <a:p>
            <a:r>
              <a:rPr lang="nl-NL" dirty="0" err="1" smtClean="0"/>
              <a:t>Pac-man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18" y="3399834"/>
            <a:ext cx="28765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09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Bloedplaatjes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Zorgen samen met fibrinogeen voor bloedstolling </a:t>
            </a:r>
          </a:p>
          <a:p>
            <a:r>
              <a:rPr lang="nl-NL" dirty="0" smtClean="0"/>
              <a:t>Maken fibrinedraden </a:t>
            </a:r>
          </a:p>
          <a:p>
            <a:r>
              <a:rPr lang="nl-NL" dirty="0" smtClean="0"/>
              <a:t>(spinnenweb)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361556" cy="246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70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Afgifte stoffen door bloed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Haarvaten is stofwisseling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2697088" cy="227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47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Bloedarmoede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 weinig hemoglobine in de rode bloedcel</a:t>
            </a:r>
          </a:p>
          <a:p>
            <a:r>
              <a:rPr lang="nl-NL" dirty="0" smtClean="0"/>
              <a:t>Veelvoorkomende oorzaak: ijzertekort</a:t>
            </a:r>
          </a:p>
          <a:p>
            <a:r>
              <a:rPr lang="nl-NL" dirty="0" smtClean="0"/>
              <a:t>Symptomen: moe, lichtere huid, slechte </a:t>
            </a:r>
            <a:r>
              <a:rPr lang="nl-NL" dirty="0" err="1" smtClean="0"/>
              <a:t>condititie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0303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8528</TotalTime>
  <Words>113</Words>
  <Application>Microsoft Office PowerPoint</Application>
  <PresentationFormat>Diavoorstelling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Austin</vt:lpstr>
      <vt:lpstr>Hoofdstuk 8</vt:lpstr>
      <vt:lpstr>Wat gaan we doen vandaag?</vt:lpstr>
      <vt:lpstr>Bloedvatenstelsel</vt:lpstr>
      <vt:lpstr>Samenstelling bloed </vt:lpstr>
      <vt:lpstr>Rode bloedcellen</vt:lpstr>
      <vt:lpstr>Witte bloedcel</vt:lpstr>
      <vt:lpstr>Bloedplaatjes </vt:lpstr>
      <vt:lpstr>Afgifte stoffen door bloed</vt:lpstr>
      <vt:lpstr>Bloedarmoede </vt:lpstr>
      <vt:lpstr>Verbranding </vt:lpstr>
      <vt:lpstr>Huiswerk deze week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8</dc:title>
  <dc:creator>marloes kemna</dc:creator>
  <cp:lastModifiedBy>marloes kemna</cp:lastModifiedBy>
  <cp:revision>6</cp:revision>
  <dcterms:created xsi:type="dcterms:W3CDTF">2015-09-22T12:26:30Z</dcterms:created>
  <dcterms:modified xsi:type="dcterms:W3CDTF">2015-09-28T10:35:30Z</dcterms:modified>
</cp:coreProperties>
</file>